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79FE-ABDB-488A-AFEA-C363997AAFAB}" type="datetimeFigureOut">
              <a:rPr lang="de-DE" smtClean="0"/>
              <a:t>03.05.2017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25C1-5B1E-495E-BE33-F4011B42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77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79FE-ABDB-488A-AFEA-C363997AAFAB}" type="datetimeFigureOut">
              <a:rPr lang="de-DE" smtClean="0"/>
              <a:t>03.05.2017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25C1-5B1E-495E-BE33-F4011B42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41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79FE-ABDB-488A-AFEA-C363997AAFAB}" type="datetimeFigureOut">
              <a:rPr lang="de-DE" smtClean="0"/>
              <a:t>03.05.2017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25C1-5B1E-495E-BE33-F4011B42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36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79FE-ABDB-488A-AFEA-C363997AAFAB}" type="datetimeFigureOut">
              <a:rPr lang="de-DE" smtClean="0"/>
              <a:t>03.05.2017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25C1-5B1E-495E-BE33-F4011B42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27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79FE-ABDB-488A-AFEA-C363997AAFAB}" type="datetimeFigureOut">
              <a:rPr lang="de-DE" smtClean="0"/>
              <a:t>03.05.2017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25C1-5B1E-495E-BE33-F4011B42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43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79FE-ABDB-488A-AFEA-C363997AAFAB}" type="datetimeFigureOut">
              <a:rPr lang="de-DE" smtClean="0"/>
              <a:t>03.05.2017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25C1-5B1E-495E-BE33-F4011B42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169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79FE-ABDB-488A-AFEA-C363997AAFAB}" type="datetimeFigureOut">
              <a:rPr lang="de-DE" smtClean="0"/>
              <a:t>03.05.2017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25C1-5B1E-495E-BE33-F4011B42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92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79FE-ABDB-488A-AFEA-C363997AAFAB}" type="datetimeFigureOut">
              <a:rPr lang="de-DE" smtClean="0"/>
              <a:t>03.05.2017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25C1-5B1E-495E-BE33-F4011B42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69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79FE-ABDB-488A-AFEA-C363997AAFAB}" type="datetimeFigureOut">
              <a:rPr lang="de-DE" smtClean="0"/>
              <a:t>03.05.2017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25C1-5B1E-495E-BE33-F4011B42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30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79FE-ABDB-488A-AFEA-C363997AAFAB}" type="datetimeFigureOut">
              <a:rPr lang="de-DE" smtClean="0"/>
              <a:t>03.05.2017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25C1-5B1E-495E-BE33-F4011B42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926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79FE-ABDB-488A-AFEA-C363997AAFAB}" type="datetimeFigureOut">
              <a:rPr lang="de-DE" smtClean="0"/>
              <a:t>03.05.2017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625C1-5B1E-495E-BE33-F4011B42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70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179FE-ABDB-488A-AFEA-C363997AAFAB}" type="datetimeFigureOut">
              <a:rPr lang="de-DE" smtClean="0"/>
              <a:t>03.05.2017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625C1-5B1E-495E-BE33-F4011B42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99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325" y="455613"/>
            <a:ext cx="12201325" cy="610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57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76000" cy="4351338"/>
          </a:xfrm>
        </p:spPr>
        <p:txBody>
          <a:bodyPr/>
          <a:lstStyle/>
          <a:p>
            <a:r>
              <a:rPr lang="de-D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Freitag: 19. Mai 2017</a:t>
            </a:r>
          </a:p>
          <a:p>
            <a:pPr marL="0" indent="0">
              <a:buNone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	18:00 Uhr Forellenessen mit Voranmeldung </a:t>
            </a:r>
          </a:p>
          <a:p>
            <a:pPr marL="0" indent="0">
              <a:buNone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	19:30 Uhr Bieranstich und gemütliches Beisammensein,</a:t>
            </a:r>
          </a:p>
          <a:p>
            <a:pPr marL="0" indent="0">
              <a:buNone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     mit Musik vom Gummiwagen</a:t>
            </a:r>
            <a:r>
              <a:rPr lang="de-D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0" indent="0">
              <a:buNone/>
            </a:pP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de-DE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Anböllern</a:t>
            </a:r>
            <a:r>
              <a:rPr lang="de-D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 Festes an der Festhalle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25" y="415871"/>
            <a:ext cx="4057650" cy="127481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Schützenfest 2017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8634" y="372241"/>
            <a:ext cx="1010331" cy="13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26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6900" y="1825625"/>
            <a:ext cx="11417300" cy="4351338"/>
          </a:xfrm>
        </p:spPr>
        <p:txBody>
          <a:bodyPr>
            <a:normAutofit/>
          </a:bodyPr>
          <a:lstStyle/>
          <a:p>
            <a:r>
              <a:rPr lang="de-D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Samstag: 20. Mai 2017</a:t>
            </a: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ab	13:00 Uhr Eintreffen der Böllerschützen und Gauvereine</a:t>
            </a: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	17:00 Uhr Vorstellungsböllern der anwesenden Vereine </a:t>
            </a: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(Feldwege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überhalb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der Keltenstraße und der Römerstraße)</a:t>
            </a: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(257ers konzertbedingte Änderungen vorbehalten)</a:t>
            </a: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	19:30 Uhr Preisverteilung Gauschießen</a:t>
            </a: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	20:00 Uhr Stimmungsabend mit den Dertinger Musikanten</a:t>
            </a: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</a:t>
            </a:r>
            <a:r>
              <a:rPr lang="de-DE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After-Show-Party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257ers Konzert in der Festhalle</a:t>
            </a:r>
            <a:r>
              <a:rPr lang="de-DE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25" y="415871"/>
            <a:ext cx="4057650" cy="127481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Schützenfest 2017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8634" y="372241"/>
            <a:ext cx="1010331" cy="13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9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25" y="415871"/>
            <a:ext cx="4057650" cy="127481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Schützenfest 2017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8634" y="372241"/>
            <a:ext cx="1010331" cy="136207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47" y="1690688"/>
            <a:ext cx="5206719" cy="5093938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6524625" y="2852662"/>
            <a:ext cx="43240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Aufstellung der Böllerschützen</a:t>
            </a:r>
          </a:p>
          <a:p>
            <a:endParaRPr lang="de-D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de-D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Kelternstraße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und Römerstraße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5947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6900" y="1825624"/>
            <a:ext cx="11417300" cy="4740275"/>
          </a:xfrm>
        </p:spPr>
        <p:txBody>
          <a:bodyPr>
            <a:noAutofit/>
          </a:bodyPr>
          <a:lstStyle/>
          <a:p>
            <a:r>
              <a:rPr lang="de-DE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Sonntag: 21. Mai 2017</a:t>
            </a:r>
          </a:p>
          <a:p>
            <a:pPr marL="0" indent="0">
              <a:buNone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ab	7:00 Uhr Frühstück in der Festhalle</a:t>
            </a:r>
          </a:p>
          <a:p>
            <a:pPr marL="0" indent="0">
              <a:buNone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	8:30 Uhr Kirchenparade anschließend Totengedenken</a:t>
            </a:r>
          </a:p>
          <a:p>
            <a:pPr marL="0" indent="0">
              <a:buNone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	9:00 Uhr Festgottesdienst</a:t>
            </a:r>
          </a:p>
          <a:p>
            <a:pPr marL="0" indent="0">
              <a:buNone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11:00 Uhr Mittagessen: Böllerbraten, Käsespätzle, Haxen</a:t>
            </a:r>
          </a:p>
          <a:p>
            <a:pPr marL="0" indent="0">
              <a:buNone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13:00 Uhr Aufstellung zum Festzug </a:t>
            </a:r>
          </a:p>
          <a:p>
            <a:pPr marL="0" indent="0">
              <a:buNone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	13:30 Uhr Festzug zum Schießplatz</a:t>
            </a:r>
          </a:p>
          <a:p>
            <a:pPr marL="0" indent="0">
              <a:buNone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ca.	16:15 Uhr Großer Fahneneinzug</a:t>
            </a:r>
          </a:p>
          <a:p>
            <a:pPr marL="0" indent="0">
              <a:buNone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Festansprachen und Grußworte, </a:t>
            </a:r>
          </a:p>
          <a:p>
            <a:pPr marL="0" indent="0">
              <a:buNone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anschließend Verteilung der Festandenken</a:t>
            </a:r>
          </a:p>
          <a:p>
            <a:pPr marL="0" indent="0">
              <a:buNone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Festbetrieb mit den "</a:t>
            </a: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Neubrunner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Kerwa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-Musikanten"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25" y="415871"/>
            <a:ext cx="4057650" cy="127481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Schützenfest 2017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8634" y="372241"/>
            <a:ext cx="1010331" cy="13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937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25" y="415871"/>
            <a:ext cx="4057650" cy="127481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Schützenfest 2017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8634" y="372241"/>
            <a:ext cx="1010331" cy="1362076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6524625" y="2852662"/>
            <a:ext cx="5045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Aufstellung der Böllerschützen</a:t>
            </a:r>
          </a:p>
          <a:p>
            <a:endParaRPr lang="de-D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de-D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Mainzerstraße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und Schulbrunnenstraße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40" y="1314710"/>
            <a:ext cx="5181260" cy="564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06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4000" y="1825624"/>
            <a:ext cx="11938000" cy="4803775"/>
          </a:xfrm>
        </p:spPr>
        <p:txBody>
          <a:bodyPr>
            <a:noAutofit/>
          </a:bodyPr>
          <a:lstStyle/>
          <a:p>
            <a:r>
              <a:rPr lang="de-D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Montag: 22. Mai 2017</a:t>
            </a: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09:45 Uhr Treffpunkt vor der Kirche</a:t>
            </a: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	10:00 Uhr Gedächtnisgottesdienst</a:t>
            </a: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    anschließend Frühschoppen mit Weißwurstfrühstück</a:t>
            </a: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	15:00 Uhr Kinderbelustigung, Theater mit Puppen</a:t>
            </a: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    spielt „vom kleinen König in der Hutschachtel“ ab 3 Jahre,</a:t>
            </a: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    anschließend werden die Puppen anschaulich vorgestellt</a:t>
            </a:r>
            <a:b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    Senioren- und Hausfrauentreff</a:t>
            </a: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	16:00 Uhr Treffen der Handwerksbetriebe</a:t>
            </a:r>
            <a:b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     Kesselfleischessen</a:t>
            </a:r>
          </a:p>
          <a:p>
            <a:pPr marL="0" indent="0">
              <a:buNone/>
            </a:pP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	18:30 Uhr Festbetrieb mit den </a:t>
            </a:r>
            <a:r>
              <a:rPr lang="de-D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Böttigheimer</a:t>
            </a:r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Musikanten</a:t>
            </a:r>
          </a:p>
          <a:p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25" y="415871"/>
            <a:ext cx="4057650" cy="127481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Schützenfest 2017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8634" y="372241"/>
            <a:ext cx="1010331" cy="13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146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Breitbild</PresentationFormat>
  <Paragraphs>46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</vt:lpstr>
      <vt:lpstr>PowerPoint-Präsentation</vt:lpstr>
      <vt:lpstr>Schützenfest 2017</vt:lpstr>
      <vt:lpstr>Schützenfest 2017</vt:lpstr>
      <vt:lpstr>Schützenfest 2017</vt:lpstr>
      <vt:lpstr>Schützenfest 2017</vt:lpstr>
      <vt:lpstr>Schützenfest 2017</vt:lpstr>
      <vt:lpstr>Schützenfest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Koller Alexander</dc:creator>
  <cp:lastModifiedBy>Koller Alexander</cp:lastModifiedBy>
  <cp:revision>6</cp:revision>
  <dcterms:created xsi:type="dcterms:W3CDTF">2017-05-03T14:25:39Z</dcterms:created>
  <dcterms:modified xsi:type="dcterms:W3CDTF">2017-05-03T14:39:13Z</dcterms:modified>
</cp:coreProperties>
</file>